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67" d="100"/>
          <a:sy n="67" d="100"/>
        </p:scale>
        <p:origin x="79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84C6BD89-759D-457C-A33E-09E4D845ECE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EE13C836-2130-4F7C-BD2B-758D895D188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/>
              <a:t>Kattintson ide az alcím mintájának szerkesztéséhez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984DC7B0-324F-4EFB-956F-F9BE92B31D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51A42D-5C83-4748-B51B-9C1714834A81}" type="datetimeFigureOut">
              <a:rPr lang="hu-HU" smtClean="0"/>
              <a:t>2021. 04. 28.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22745486-8C61-4C73-AD95-97686E6D90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B680E6F8-3359-48F6-ADD4-15A8ECDAAC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0CDD7-0DD0-497D-AED0-49EE510B547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6896007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5D7C32D1-4753-4F0A-AC0A-D5DDF8445F8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22420196-8E1F-4662-8329-B8A6A0692E3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3E641F16-ED81-43FB-9A73-CAEDFA9244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51A42D-5C83-4748-B51B-9C1714834A81}" type="datetimeFigureOut">
              <a:rPr lang="hu-HU" smtClean="0"/>
              <a:t>2021. 04. 28.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52C9593A-297F-4679-982C-44E0DF4698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A8A2E250-DA99-4E96-9121-BBAF077034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0CDD7-0DD0-497D-AED0-49EE510B547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78339068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>
            <a:extLst>
              <a:ext uri="{FF2B5EF4-FFF2-40B4-BE49-F238E27FC236}">
                <a16:creationId xmlns:a16="http://schemas.microsoft.com/office/drawing/2014/main" id="{BD732E1B-E359-4C1B-9BA7-24E6B6C5E05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37FD8F3E-B3EF-4BCB-8248-E15202C99E1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EDDBBF32-05F2-4BB1-A055-8DA0DECB53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51A42D-5C83-4748-B51B-9C1714834A81}" type="datetimeFigureOut">
              <a:rPr lang="hu-HU" smtClean="0"/>
              <a:t>2021. 04. 28.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6516EB98-BC4D-4588-B772-26B173F637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1C1FC6A1-4DFE-4DA6-83DA-3DCD72EADD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0CDD7-0DD0-497D-AED0-49EE510B547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352598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CB9DB984-8EE8-44C0-80C6-E1218D4E8A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1B312558-4BFC-449F-AF7D-A8CE3EA0DFC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2F9C7A6A-808E-4C37-88F6-E1C329CB1C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51A42D-5C83-4748-B51B-9C1714834A81}" type="datetimeFigureOut">
              <a:rPr lang="hu-HU" smtClean="0"/>
              <a:t>2021. 04. 28.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39A025AE-E093-4630-8297-7D31F190BB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817C0F76-683F-44D7-9545-CDC9F3D2CE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0CDD7-0DD0-497D-AED0-49EE510B547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0741460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E61C6505-9EC1-4AAE-B1FA-B3E145B654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E8F79E63-AD6F-4742-9168-95B18D998C0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617271F8-F414-4C5A-8B3A-C1747FF722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51A42D-5C83-4748-B51B-9C1714834A81}" type="datetimeFigureOut">
              <a:rPr lang="hu-HU" smtClean="0"/>
              <a:t>2021. 04. 28.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2F471221-418E-4E11-A16C-86AFE27678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22924515-8B26-47FC-9CDD-D1D6EE8AB6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0CDD7-0DD0-497D-AED0-49EE510B547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8653226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EB756C31-C44F-4E10-890A-79C772C536D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CE9BBB71-3CD0-4A28-9E61-48B386BFE1D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C701E109-33D0-4326-8C2F-54B883262AD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3AF7CBD0-CEBE-4EF8-A6F2-23885BBABB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51A42D-5C83-4748-B51B-9C1714834A81}" type="datetimeFigureOut">
              <a:rPr lang="hu-HU" smtClean="0"/>
              <a:t>2021. 04. 28.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5FACCA93-956B-4211-856C-9A354CFFC5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E470021E-D3CA-4DA5-8289-F408DACA37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0CDD7-0DD0-497D-AED0-49EE510B547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9049760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92457C35-B822-464C-83CA-969767BC44D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C3572D58-33AD-410F-A7CF-52B68C7AB7F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FF0D736A-6C1C-4EBC-9866-068F6676DCC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Szöveg helye 4">
            <a:extLst>
              <a:ext uri="{FF2B5EF4-FFF2-40B4-BE49-F238E27FC236}">
                <a16:creationId xmlns:a16="http://schemas.microsoft.com/office/drawing/2014/main" id="{766B6AF3-54FA-41D9-A8C7-6C7B56646CB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6" name="Tartalom helye 5">
            <a:extLst>
              <a:ext uri="{FF2B5EF4-FFF2-40B4-BE49-F238E27FC236}">
                <a16:creationId xmlns:a16="http://schemas.microsoft.com/office/drawing/2014/main" id="{CED96661-EE70-407D-9F72-3CFDE583139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7" name="Dátum helye 6">
            <a:extLst>
              <a:ext uri="{FF2B5EF4-FFF2-40B4-BE49-F238E27FC236}">
                <a16:creationId xmlns:a16="http://schemas.microsoft.com/office/drawing/2014/main" id="{724227B1-A347-4EF6-9B85-4E8354A178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51A42D-5C83-4748-B51B-9C1714834A81}" type="datetimeFigureOut">
              <a:rPr lang="hu-HU" smtClean="0"/>
              <a:t>2021. 04. 28.</a:t>
            </a:fld>
            <a:endParaRPr lang="hu-HU"/>
          </a:p>
        </p:txBody>
      </p:sp>
      <p:sp>
        <p:nvSpPr>
          <p:cNvPr id="8" name="Élőláb helye 7">
            <a:extLst>
              <a:ext uri="{FF2B5EF4-FFF2-40B4-BE49-F238E27FC236}">
                <a16:creationId xmlns:a16="http://schemas.microsoft.com/office/drawing/2014/main" id="{F0A602FF-71ED-4818-B103-1D9C0C323E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>
            <a:extLst>
              <a:ext uri="{FF2B5EF4-FFF2-40B4-BE49-F238E27FC236}">
                <a16:creationId xmlns:a16="http://schemas.microsoft.com/office/drawing/2014/main" id="{55CBC92F-CDE5-4BDB-87AA-56E65A75E4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0CDD7-0DD0-497D-AED0-49EE510B547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7220622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6F8CFDCE-EDAE-48A3-84CA-51E22EADBA6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Dátum helye 2">
            <a:extLst>
              <a:ext uri="{FF2B5EF4-FFF2-40B4-BE49-F238E27FC236}">
                <a16:creationId xmlns:a16="http://schemas.microsoft.com/office/drawing/2014/main" id="{E77B9C57-E7C2-4831-A26E-2D7A9A775C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51A42D-5C83-4748-B51B-9C1714834A81}" type="datetimeFigureOut">
              <a:rPr lang="hu-HU" smtClean="0"/>
              <a:t>2021. 04. 28.</a:t>
            </a:fld>
            <a:endParaRPr lang="hu-HU"/>
          </a:p>
        </p:txBody>
      </p:sp>
      <p:sp>
        <p:nvSpPr>
          <p:cNvPr id="4" name="Élőláb helye 3">
            <a:extLst>
              <a:ext uri="{FF2B5EF4-FFF2-40B4-BE49-F238E27FC236}">
                <a16:creationId xmlns:a16="http://schemas.microsoft.com/office/drawing/2014/main" id="{C5A3E4BF-923C-476B-B812-12A58508E2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>
            <a:extLst>
              <a:ext uri="{FF2B5EF4-FFF2-40B4-BE49-F238E27FC236}">
                <a16:creationId xmlns:a16="http://schemas.microsoft.com/office/drawing/2014/main" id="{123E97DE-CCED-4640-AF2E-9E44487C98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0CDD7-0DD0-497D-AED0-49EE510B547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3376569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>
            <a:extLst>
              <a:ext uri="{FF2B5EF4-FFF2-40B4-BE49-F238E27FC236}">
                <a16:creationId xmlns:a16="http://schemas.microsoft.com/office/drawing/2014/main" id="{99CA9726-0A33-480E-A13F-2C556D73EE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51A42D-5C83-4748-B51B-9C1714834A81}" type="datetimeFigureOut">
              <a:rPr lang="hu-HU" smtClean="0"/>
              <a:t>2021. 04. 28.</a:t>
            </a:fld>
            <a:endParaRPr lang="hu-HU"/>
          </a:p>
        </p:txBody>
      </p:sp>
      <p:sp>
        <p:nvSpPr>
          <p:cNvPr id="3" name="Élőláb helye 2">
            <a:extLst>
              <a:ext uri="{FF2B5EF4-FFF2-40B4-BE49-F238E27FC236}">
                <a16:creationId xmlns:a16="http://schemas.microsoft.com/office/drawing/2014/main" id="{3A5FED26-1D04-42F0-90FE-0D52938667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>
            <a:extLst>
              <a:ext uri="{FF2B5EF4-FFF2-40B4-BE49-F238E27FC236}">
                <a16:creationId xmlns:a16="http://schemas.microsoft.com/office/drawing/2014/main" id="{75732DF1-80CF-4A86-AC09-DB730064A6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0CDD7-0DD0-497D-AED0-49EE510B547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2294074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F103D936-0D39-4CC3-B8B0-7652196893B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42632F18-E9A1-4934-8187-4C67ACC24A0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39E3F864-7C8A-4119-81B0-81930A08A0B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B3D57210-C32A-4AB1-86A1-2C8714D587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51A42D-5C83-4748-B51B-9C1714834A81}" type="datetimeFigureOut">
              <a:rPr lang="hu-HU" smtClean="0"/>
              <a:t>2021. 04. 28.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1616B200-F97B-4393-96D8-664971DF2C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25D1E9F3-C904-4A31-87B5-8287AC9322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0CDD7-0DD0-497D-AED0-49EE510B547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686294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930EDFA4-F34A-4C2F-B971-3350DB23553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Kép helye 2">
            <a:extLst>
              <a:ext uri="{FF2B5EF4-FFF2-40B4-BE49-F238E27FC236}">
                <a16:creationId xmlns:a16="http://schemas.microsoft.com/office/drawing/2014/main" id="{4443197E-A781-4491-A262-59427D83136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AFE3D869-6FDF-45E8-A760-21C863517FA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6435C295-68B8-4125-BF06-7AAB7C0835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51A42D-5C83-4748-B51B-9C1714834A81}" type="datetimeFigureOut">
              <a:rPr lang="hu-HU" smtClean="0"/>
              <a:t>2021. 04. 28.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1F09C1B3-D35C-40E1-92EF-FD52A0B397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5B2CBFC1-1835-4962-8751-77B7E2F82C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B0CDD7-0DD0-497D-AED0-49EE510B547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9462348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>
            <a:extLst>
              <a:ext uri="{FF2B5EF4-FFF2-40B4-BE49-F238E27FC236}">
                <a16:creationId xmlns:a16="http://schemas.microsoft.com/office/drawing/2014/main" id="{43CD2322-AA95-418C-B9C1-320FEC2D50E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747ACB38-443D-48A3-805F-285CEB4EBC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CA7CDE29-69D5-48D8-B11B-F1B14538623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51A42D-5C83-4748-B51B-9C1714834A81}" type="datetimeFigureOut">
              <a:rPr lang="hu-HU" smtClean="0"/>
              <a:t>2021. 04. 28.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D40943B3-215E-4212-8D05-84364166EE6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11F52527-57CD-402B-AADA-37FF9ED8FC4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B0CDD7-0DD0-497D-AED0-49EE510B547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8406829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4C932E92-58BD-42A3-8E08-8F324A3E1A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Hello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83CC9F8B-9DEC-474C-8084-4CF8C50F833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5137727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DD3F39AC-8177-4B03-99BF-65CDE55531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Hello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37A77E75-6F3C-402D-9782-AF0902B8CEB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67656268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D79527AE-D0B4-4465-B436-EBB3D858E3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Hello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D8A3BD37-B891-4D5B-9501-3054BFD4478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33874047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</Words>
  <Application>Microsoft Office PowerPoint</Application>
  <PresentationFormat>Szélesvásznú</PresentationFormat>
  <Paragraphs>3</Paragraphs>
  <Slides>3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Office-téma</vt:lpstr>
      <vt:lpstr>Hello</vt:lpstr>
      <vt:lpstr>Hello</vt:lpstr>
      <vt:lpstr>Hello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Hello</dc:title>
  <dc:creator>fejleszto</dc:creator>
  <cp:lastModifiedBy>fejleszto</cp:lastModifiedBy>
  <cp:revision>1</cp:revision>
  <dcterms:created xsi:type="dcterms:W3CDTF">2021-04-28T07:40:59Z</dcterms:created>
  <dcterms:modified xsi:type="dcterms:W3CDTF">2021-04-28T07:56:40Z</dcterms:modified>
</cp:coreProperties>
</file>

<file path=docProps/thumbnail.jpeg>
</file>